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0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77" autoAdjust="0"/>
  </p:normalViewPr>
  <p:slideViewPr>
    <p:cSldViewPr snapToGrid="0">
      <p:cViewPr>
        <p:scale>
          <a:sx n="50" d="100"/>
          <a:sy n="50" d="100"/>
        </p:scale>
        <p:origin x="898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9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2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93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37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73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1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89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39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2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zoSC/bmstu_vkr_datascien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78275" y="1282502"/>
            <a:ext cx="91191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 rtl="0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“Data Science”</a:t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теме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Прогнозирование конечных свойств новых материалов</a:t>
            </a:r>
            <a:b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(композиционных материалов)</a:t>
            </a:r>
            <a:b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1078324" y="4363657"/>
            <a:ext cx="91191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US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sz="2000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Слушатель: Лазарев Михаил Юрьевич</a:t>
            </a:r>
            <a:endParaRPr sz="2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моделей для параметра «Модуль упругости при растяжении»</a:t>
            </a:r>
            <a:endParaRPr sz="2000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B0514D-67EF-004D-DD4F-C4180779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53" y="1388267"/>
            <a:ext cx="5304097" cy="26834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6608E7-D9FE-CFD8-5C65-E7589233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28" y="4071728"/>
            <a:ext cx="3504914" cy="18015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B4A133-1712-553C-990F-8F28E4E62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487" y="1736434"/>
            <a:ext cx="4495766" cy="23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54897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нейронной сети для параметра «Соотношение матрица – наполнитель»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02576-D85B-8327-52A9-477E752D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87" y="681046"/>
            <a:ext cx="5926056" cy="33075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A698F-FB96-F49C-4FDA-916F8D60A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343" y="2334829"/>
            <a:ext cx="5095640" cy="2778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79982A-AD83-A12D-3FD5-4BABCA5FD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720" y="3988612"/>
            <a:ext cx="4262623" cy="21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F9BE27-9C82-547A-3BB4-7B0E6AE53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3" y="2514600"/>
            <a:ext cx="6284087" cy="366235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112E50-D090-E995-6DF4-8E98BDDD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1328102"/>
            <a:ext cx="4846320" cy="23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20600" y="2484120"/>
            <a:ext cx="11350800" cy="18897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отдельный репозиторий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котором есть все данные ВКР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https://github.com/HanzoSC/bmstu_vkr_datascience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97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20600" y="0"/>
            <a:ext cx="11350800" cy="647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26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8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lang="ru-RU" sz="2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Создание прогнозных моделей которые помогут сократить количество проводимых физических испытаний, а также пополнить базу данных материалов возможными новыми характеристиками материалов, и цифровыми двойниками новых композитов.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90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со свойствами композитов представлен в 2 файлах формата 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Excel</a:t>
            </a: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Исходные данные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BEC65E-1F45-EFB2-9431-14D7A34A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3" y="2374143"/>
            <a:ext cx="11198035" cy="2455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работы с данными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00" cy="50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анализ и визуализация данных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Удалены выбросы и проведена нормализация данных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 модели машинного обучения для прогнозирования «Модуль упругости при растяжении» и «Прочность при растяжении»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 нейронная сеть для рекомендации «Соотношения матрица – наполнитель»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5228"/>
            <a:ext cx="11350800" cy="70105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распределения и тепловая карта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38269E22-B531-6D06-690A-75B35BC5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87" y="716280"/>
            <a:ext cx="6966953" cy="3425772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D672CECC-433E-472A-4C08-5AF1861B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153" y="3017520"/>
            <a:ext cx="5395367" cy="28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8"/>
            <a:ext cx="11350800" cy="6903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размаха и рассеивания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4DBBA-C3C9-73E6-7EF2-CEEC55DA4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71" y="822373"/>
            <a:ext cx="7625170" cy="32009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D12B01-95A3-1465-18FF-EA280972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3018107"/>
            <a:ext cx="519684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54897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размаха и рассеивания после нормализации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5A734-0DEE-6E7D-6392-1620F3EBA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681046"/>
            <a:ext cx="7992794" cy="29460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62DCE-207D-B675-80C3-559ECD20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2743200"/>
            <a:ext cx="5044440" cy="34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0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7655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моделей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777240"/>
            <a:ext cx="11350800" cy="53997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ru-RU" dirty="0"/>
          </a:p>
          <a:p>
            <a:pPr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Разделение на обучающую и тестовую выборку (70/30)</a:t>
            </a:r>
          </a:p>
          <a:p>
            <a:pPr indent="-457200">
              <a:buFont typeface="Wingdings" panose="05000000000000000000" pitchFamily="2" charset="2"/>
              <a:buChar char="Ø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Задание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поиска по сетке с перекрёстной проверкой</a:t>
            </a:r>
          </a:p>
          <a:p>
            <a:pPr indent="-457200">
              <a:buFont typeface="Wingdings" panose="05000000000000000000" pitchFamily="2" charset="2"/>
              <a:buChar char="Ø"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Подстановка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модель машинного обучения с целью оптимизации обучения на тренировочных данных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1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d8a19e0b_0_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моделей для параметра «Модуль упругости при растяжении»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E4D0DB-9A41-A58E-12AF-D2495630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87" y="958269"/>
            <a:ext cx="5427713" cy="28279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624FF7-7C6B-6A1F-CC01-05497F01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37" y="3786260"/>
            <a:ext cx="3459363" cy="18777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86A3EB-C00B-FFA5-EA75-5F44214A8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2667672"/>
            <a:ext cx="4026663" cy="22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3933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272</Words>
  <Application>Microsoft Office PowerPoint</Application>
  <PresentationFormat>Широкоэкранный</PresentationFormat>
  <Paragraphs>55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Open Sans</vt:lpstr>
      <vt:lpstr>Times New Roman</vt:lpstr>
      <vt:lpstr>Wingdings</vt:lpstr>
      <vt:lpstr>Noto Sans Symbols</vt:lpstr>
      <vt:lpstr>Arial</vt:lpstr>
      <vt:lpstr>If,kjyVUNE_28012021</vt:lpstr>
      <vt:lpstr>Выпускная квалификационная работа по курсу  “Data Science”  по теме:  Прогнозирование конечных свойств новых материалов (композиционных материалов) </vt:lpstr>
      <vt:lpstr>Цель работы</vt:lpstr>
      <vt:lpstr>Исходные данные</vt:lpstr>
      <vt:lpstr>Основные этапы работы с данными</vt:lpstr>
      <vt:lpstr>Гистограммы распределения и тепловая карта</vt:lpstr>
      <vt:lpstr>Диаграммы размаха и рассеивания</vt:lpstr>
      <vt:lpstr>Диаграммы размаха и рассеивания после нормализации</vt:lpstr>
      <vt:lpstr>Разработка моделей</vt:lpstr>
      <vt:lpstr>Результаты тестирования моделей для параметра «Модуль упругости при растяжении»</vt:lpstr>
      <vt:lpstr>Результаты тестирования моделей для параметра «Модуль упругости при растяжении»</vt:lpstr>
      <vt:lpstr>Результаты нейронной сети для параметра «Соотношение матрица – наполнитель»</vt:lpstr>
      <vt:lpstr>Приложение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Michael Lazarev</cp:lastModifiedBy>
  <cp:revision>10</cp:revision>
  <dcterms:created xsi:type="dcterms:W3CDTF">2021-02-24T09:03:25Z</dcterms:created>
  <dcterms:modified xsi:type="dcterms:W3CDTF">2022-11-09T18:19:02Z</dcterms:modified>
</cp:coreProperties>
</file>